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5232063" cy="8572500"/>
  <p:notesSz cx="6858000" cy="9144000"/>
  <p:defaultTextStyle>
    <a:defPPr>
      <a:defRPr lang="en-US"/>
    </a:defPPr>
    <a:lvl1pPr marL="0" algn="l" defTabSz="1142598" rtl="0" eaLnBrk="1" latinLnBrk="0" hangingPunct="1">
      <a:defRPr sz="2249" kern="1200">
        <a:solidFill>
          <a:schemeClr val="tx1"/>
        </a:solidFill>
        <a:latin typeface="+mn-lt"/>
        <a:ea typeface="+mn-ea"/>
        <a:cs typeface="+mn-cs"/>
      </a:defRPr>
    </a:lvl1pPr>
    <a:lvl2pPr marL="571299" algn="l" defTabSz="1142598" rtl="0" eaLnBrk="1" latinLnBrk="0" hangingPunct="1">
      <a:defRPr sz="2249" kern="1200">
        <a:solidFill>
          <a:schemeClr val="tx1"/>
        </a:solidFill>
        <a:latin typeface="+mn-lt"/>
        <a:ea typeface="+mn-ea"/>
        <a:cs typeface="+mn-cs"/>
      </a:defRPr>
    </a:lvl2pPr>
    <a:lvl3pPr marL="1142598" algn="l" defTabSz="1142598" rtl="0" eaLnBrk="1" latinLnBrk="0" hangingPunct="1">
      <a:defRPr sz="2249" kern="1200">
        <a:solidFill>
          <a:schemeClr val="tx1"/>
        </a:solidFill>
        <a:latin typeface="+mn-lt"/>
        <a:ea typeface="+mn-ea"/>
        <a:cs typeface="+mn-cs"/>
      </a:defRPr>
    </a:lvl3pPr>
    <a:lvl4pPr marL="1713896" algn="l" defTabSz="1142598" rtl="0" eaLnBrk="1" latinLnBrk="0" hangingPunct="1">
      <a:defRPr sz="2249" kern="1200">
        <a:solidFill>
          <a:schemeClr val="tx1"/>
        </a:solidFill>
        <a:latin typeface="+mn-lt"/>
        <a:ea typeface="+mn-ea"/>
        <a:cs typeface="+mn-cs"/>
      </a:defRPr>
    </a:lvl4pPr>
    <a:lvl5pPr marL="2285195" algn="l" defTabSz="1142598" rtl="0" eaLnBrk="1" latinLnBrk="0" hangingPunct="1">
      <a:defRPr sz="2249" kern="1200">
        <a:solidFill>
          <a:schemeClr val="tx1"/>
        </a:solidFill>
        <a:latin typeface="+mn-lt"/>
        <a:ea typeface="+mn-ea"/>
        <a:cs typeface="+mn-cs"/>
      </a:defRPr>
    </a:lvl5pPr>
    <a:lvl6pPr marL="2856494" algn="l" defTabSz="1142598" rtl="0" eaLnBrk="1" latinLnBrk="0" hangingPunct="1">
      <a:defRPr sz="2249" kern="1200">
        <a:solidFill>
          <a:schemeClr val="tx1"/>
        </a:solidFill>
        <a:latin typeface="+mn-lt"/>
        <a:ea typeface="+mn-ea"/>
        <a:cs typeface="+mn-cs"/>
      </a:defRPr>
    </a:lvl6pPr>
    <a:lvl7pPr marL="3427793" algn="l" defTabSz="1142598" rtl="0" eaLnBrk="1" latinLnBrk="0" hangingPunct="1">
      <a:defRPr sz="2249" kern="1200">
        <a:solidFill>
          <a:schemeClr val="tx1"/>
        </a:solidFill>
        <a:latin typeface="+mn-lt"/>
        <a:ea typeface="+mn-ea"/>
        <a:cs typeface="+mn-cs"/>
      </a:defRPr>
    </a:lvl7pPr>
    <a:lvl8pPr marL="3999092" algn="l" defTabSz="1142598" rtl="0" eaLnBrk="1" latinLnBrk="0" hangingPunct="1">
      <a:defRPr sz="2249" kern="1200">
        <a:solidFill>
          <a:schemeClr val="tx1"/>
        </a:solidFill>
        <a:latin typeface="+mn-lt"/>
        <a:ea typeface="+mn-ea"/>
        <a:cs typeface="+mn-cs"/>
      </a:defRPr>
    </a:lvl8pPr>
    <a:lvl9pPr marL="4570391" algn="l" defTabSz="1142598" rtl="0" eaLnBrk="1" latinLnBrk="0" hangingPunct="1">
      <a:defRPr sz="2249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43" d="100"/>
          <a:sy n="43" d="100"/>
        </p:scale>
        <p:origin x="1090" y="7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03694-6E73-43F4-9604-BA3B6A64B0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04008" y="1402954"/>
            <a:ext cx="11424047" cy="2984500"/>
          </a:xfrm>
        </p:spPr>
        <p:txBody>
          <a:bodyPr anchor="b"/>
          <a:lstStyle>
            <a:lvl1pPr algn="ctr">
              <a:defRPr sz="7496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908B9B-6A6F-4853-B06D-C60E5D6F22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04008" y="4502548"/>
            <a:ext cx="11424047" cy="2069702"/>
          </a:xfrm>
        </p:spPr>
        <p:txBody>
          <a:bodyPr/>
          <a:lstStyle>
            <a:lvl1pPr marL="0" indent="0" algn="ctr">
              <a:buNone/>
              <a:defRPr sz="2998"/>
            </a:lvl1pPr>
            <a:lvl2pPr marL="571189" indent="0" algn="ctr">
              <a:buNone/>
              <a:defRPr sz="2499"/>
            </a:lvl2pPr>
            <a:lvl3pPr marL="1142378" indent="0" algn="ctr">
              <a:buNone/>
              <a:defRPr sz="2249"/>
            </a:lvl3pPr>
            <a:lvl4pPr marL="1713567" indent="0" algn="ctr">
              <a:buNone/>
              <a:defRPr sz="1999"/>
            </a:lvl4pPr>
            <a:lvl5pPr marL="2284756" indent="0" algn="ctr">
              <a:buNone/>
              <a:defRPr sz="1999"/>
            </a:lvl5pPr>
            <a:lvl6pPr marL="2855946" indent="0" algn="ctr">
              <a:buNone/>
              <a:defRPr sz="1999"/>
            </a:lvl6pPr>
            <a:lvl7pPr marL="3427135" indent="0" algn="ctr">
              <a:buNone/>
              <a:defRPr sz="1999"/>
            </a:lvl7pPr>
            <a:lvl8pPr marL="3998324" indent="0" algn="ctr">
              <a:buNone/>
              <a:defRPr sz="1999"/>
            </a:lvl8pPr>
            <a:lvl9pPr marL="4569513" indent="0" algn="ctr">
              <a:buNone/>
              <a:defRPr sz="1999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92D3DA-78BB-48EF-9142-1B0EA46BC0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C3539-0E81-4F98-B6DC-7180C21FEC3F}" type="datetimeFigureOut">
              <a:rPr lang="en-US" smtClean="0"/>
              <a:t>20-Sep-22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D6C0F2-317F-47CE-AFA4-4C5777733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F80EB3-27FA-49FE-8250-7852C16AE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6987A-C801-4865-880E-518D759C1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8701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F2C41B-D4CF-4AB0-A473-71E5FDA313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A34C71-120D-4EC8-A7C7-8A1A0C9651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06C935-365C-4F94-A3FA-EBB75FD518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C3539-0E81-4F98-B6DC-7180C21FEC3F}" type="datetimeFigureOut">
              <a:rPr lang="en-US" smtClean="0"/>
              <a:t>20-Sep-22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5C7632-207D-44D7-B868-DE428B5A2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8A5270-2EF0-4E96-877C-F012DBF8E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6987A-C801-4865-880E-518D759C1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9433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9EEBA3A-F76F-4012-AFEA-C09A05A294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900445" y="456406"/>
            <a:ext cx="3284414" cy="726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DA618D-81F5-4647-9A5F-61664AA10F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47204" y="456406"/>
            <a:ext cx="9662840" cy="726479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66BCAE-8B1C-4CE4-9143-59E26B7EB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C3539-0E81-4F98-B6DC-7180C21FEC3F}" type="datetimeFigureOut">
              <a:rPr lang="en-US" smtClean="0"/>
              <a:t>20-Sep-22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A81276-F7FF-42CC-8DB5-2E6976532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538E74-5D10-4C6F-A38A-8271CB0E3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6987A-C801-4865-880E-518D759C1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7388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C57FE-59E9-4432-916B-A16817A29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3A8B44-A3DB-4E44-83FF-7DA5A77FF7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584E1E-D667-455D-850D-D854374917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C3539-0E81-4F98-B6DC-7180C21FEC3F}" type="datetimeFigureOut">
              <a:rPr lang="en-US" smtClean="0"/>
              <a:t>20-Sep-22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640D2D-25EF-46B7-82D1-D9C38EAF5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9FD4A-2EF7-465E-A533-FF463E2CE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6987A-C801-4865-880E-518D759C1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0669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02E4C-546F-477A-9A14-BD4E0DB6C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271" y="2137173"/>
            <a:ext cx="13137654" cy="3565921"/>
          </a:xfrm>
        </p:spPr>
        <p:txBody>
          <a:bodyPr anchor="b"/>
          <a:lstStyle>
            <a:lvl1pPr>
              <a:defRPr sz="7496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BC0184-E0DA-4E31-914E-7C9F2891B9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9271" y="5736829"/>
            <a:ext cx="13137654" cy="1875233"/>
          </a:xfrm>
        </p:spPr>
        <p:txBody>
          <a:bodyPr/>
          <a:lstStyle>
            <a:lvl1pPr marL="0" indent="0">
              <a:buNone/>
              <a:defRPr sz="2998">
                <a:solidFill>
                  <a:schemeClr val="tx1">
                    <a:tint val="75000"/>
                  </a:schemeClr>
                </a:solidFill>
              </a:defRPr>
            </a:lvl1pPr>
            <a:lvl2pPr marL="571189" indent="0">
              <a:buNone/>
              <a:defRPr sz="2499">
                <a:solidFill>
                  <a:schemeClr val="tx1">
                    <a:tint val="75000"/>
                  </a:schemeClr>
                </a:solidFill>
              </a:defRPr>
            </a:lvl2pPr>
            <a:lvl3pPr marL="1142378" indent="0">
              <a:buNone/>
              <a:defRPr sz="2249">
                <a:solidFill>
                  <a:schemeClr val="tx1">
                    <a:tint val="75000"/>
                  </a:schemeClr>
                </a:solidFill>
              </a:defRPr>
            </a:lvl3pPr>
            <a:lvl4pPr marL="1713567" indent="0">
              <a:buNone/>
              <a:defRPr sz="1999">
                <a:solidFill>
                  <a:schemeClr val="tx1">
                    <a:tint val="75000"/>
                  </a:schemeClr>
                </a:solidFill>
              </a:defRPr>
            </a:lvl4pPr>
            <a:lvl5pPr marL="2284756" indent="0">
              <a:buNone/>
              <a:defRPr sz="1999">
                <a:solidFill>
                  <a:schemeClr val="tx1">
                    <a:tint val="75000"/>
                  </a:schemeClr>
                </a:solidFill>
              </a:defRPr>
            </a:lvl5pPr>
            <a:lvl6pPr marL="2855946" indent="0">
              <a:buNone/>
              <a:defRPr sz="1999">
                <a:solidFill>
                  <a:schemeClr val="tx1">
                    <a:tint val="75000"/>
                  </a:schemeClr>
                </a:solidFill>
              </a:defRPr>
            </a:lvl6pPr>
            <a:lvl7pPr marL="3427135" indent="0">
              <a:buNone/>
              <a:defRPr sz="1999">
                <a:solidFill>
                  <a:schemeClr val="tx1">
                    <a:tint val="75000"/>
                  </a:schemeClr>
                </a:solidFill>
              </a:defRPr>
            </a:lvl7pPr>
            <a:lvl8pPr marL="3998324" indent="0">
              <a:buNone/>
              <a:defRPr sz="1999">
                <a:solidFill>
                  <a:schemeClr val="tx1">
                    <a:tint val="75000"/>
                  </a:schemeClr>
                </a:solidFill>
              </a:defRPr>
            </a:lvl8pPr>
            <a:lvl9pPr marL="4569513" indent="0">
              <a:buNone/>
              <a:defRPr sz="199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6C1CB5-3225-4A98-ADFC-2E3687ED8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C3539-0E81-4F98-B6DC-7180C21FEC3F}" type="datetimeFigureOut">
              <a:rPr lang="en-US" smtClean="0"/>
              <a:t>20-Sep-22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C859EE-0C41-487C-BF0E-A477466F5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FF27ED-646A-426F-98DD-FB20831D7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6987A-C801-4865-880E-518D759C1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814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5DBDA-1B3D-4F23-9D4F-574DE4E23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B0C6C8-CC0A-4667-866A-18058AA969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47204" y="2282031"/>
            <a:ext cx="6473627" cy="54391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3EEFE7-79EF-4A41-BEAC-7A289FF04E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711232" y="2282031"/>
            <a:ext cx="6473627" cy="54391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EE01C9-9EB7-4C72-BEF7-92B2F7927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C3539-0E81-4F98-B6DC-7180C21FEC3F}" type="datetimeFigureOut">
              <a:rPr lang="en-US" smtClean="0"/>
              <a:t>20-Sep-22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7160BE-1A32-4EE3-A1CD-3909D6383A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7D1477-3669-44BF-BB21-CDBA5D65D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6987A-C801-4865-880E-518D759C1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2406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43C11-A065-4CCF-B1D2-59F62DA060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9189" y="456406"/>
            <a:ext cx="13137654" cy="165695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7D33CC-2DE9-4E18-BCEB-7A4A14301D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9189" y="2101454"/>
            <a:ext cx="6443876" cy="1029890"/>
          </a:xfrm>
        </p:spPr>
        <p:txBody>
          <a:bodyPr anchor="b"/>
          <a:lstStyle>
            <a:lvl1pPr marL="0" indent="0">
              <a:buNone/>
              <a:defRPr sz="2998" b="1"/>
            </a:lvl1pPr>
            <a:lvl2pPr marL="571189" indent="0">
              <a:buNone/>
              <a:defRPr sz="2499" b="1"/>
            </a:lvl2pPr>
            <a:lvl3pPr marL="1142378" indent="0">
              <a:buNone/>
              <a:defRPr sz="2249" b="1"/>
            </a:lvl3pPr>
            <a:lvl4pPr marL="1713567" indent="0">
              <a:buNone/>
              <a:defRPr sz="1999" b="1"/>
            </a:lvl4pPr>
            <a:lvl5pPr marL="2284756" indent="0">
              <a:buNone/>
              <a:defRPr sz="1999" b="1"/>
            </a:lvl5pPr>
            <a:lvl6pPr marL="2855946" indent="0">
              <a:buNone/>
              <a:defRPr sz="1999" b="1"/>
            </a:lvl6pPr>
            <a:lvl7pPr marL="3427135" indent="0">
              <a:buNone/>
              <a:defRPr sz="1999" b="1"/>
            </a:lvl7pPr>
            <a:lvl8pPr marL="3998324" indent="0">
              <a:buNone/>
              <a:defRPr sz="1999" b="1"/>
            </a:lvl8pPr>
            <a:lvl9pPr marL="4569513" indent="0">
              <a:buNone/>
              <a:defRPr sz="1999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6D00FA-0CF0-4D75-B0A2-0B2F34C4E7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49189" y="3131344"/>
            <a:ext cx="6443876" cy="460573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74B719-5A08-4066-94D2-9D2AD9C337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711232" y="2101454"/>
            <a:ext cx="6475611" cy="1029890"/>
          </a:xfrm>
        </p:spPr>
        <p:txBody>
          <a:bodyPr anchor="b"/>
          <a:lstStyle>
            <a:lvl1pPr marL="0" indent="0">
              <a:buNone/>
              <a:defRPr sz="2998" b="1"/>
            </a:lvl1pPr>
            <a:lvl2pPr marL="571189" indent="0">
              <a:buNone/>
              <a:defRPr sz="2499" b="1"/>
            </a:lvl2pPr>
            <a:lvl3pPr marL="1142378" indent="0">
              <a:buNone/>
              <a:defRPr sz="2249" b="1"/>
            </a:lvl3pPr>
            <a:lvl4pPr marL="1713567" indent="0">
              <a:buNone/>
              <a:defRPr sz="1999" b="1"/>
            </a:lvl4pPr>
            <a:lvl5pPr marL="2284756" indent="0">
              <a:buNone/>
              <a:defRPr sz="1999" b="1"/>
            </a:lvl5pPr>
            <a:lvl6pPr marL="2855946" indent="0">
              <a:buNone/>
              <a:defRPr sz="1999" b="1"/>
            </a:lvl6pPr>
            <a:lvl7pPr marL="3427135" indent="0">
              <a:buNone/>
              <a:defRPr sz="1999" b="1"/>
            </a:lvl7pPr>
            <a:lvl8pPr marL="3998324" indent="0">
              <a:buNone/>
              <a:defRPr sz="1999" b="1"/>
            </a:lvl8pPr>
            <a:lvl9pPr marL="4569513" indent="0">
              <a:buNone/>
              <a:defRPr sz="1999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AD8E21D-2346-4FA2-B95B-E799BA5D5C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711232" y="3131344"/>
            <a:ext cx="6475611" cy="460573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0E5E6F1-4876-40F1-AAB8-6261F39EBF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C3539-0E81-4F98-B6DC-7180C21FEC3F}" type="datetimeFigureOut">
              <a:rPr lang="en-US" smtClean="0"/>
              <a:t>20-Sep-22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82C11E-2C6B-4AAC-A6AB-5147DD193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6B23B8-A5EC-4274-A47B-EE5AF67D1F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6987A-C801-4865-880E-518D759C1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9224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FEA5A-5320-43A6-9072-E4322FA52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A06931E-6C0A-4C09-8C0E-59092DBAEB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C3539-0E81-4F98-B6DC-7180C21FEC3F}" type="datetimeFigureOut">
              <a:rPr lang="en-US" smtClean="0"/>
              <a:t>20-Sep-22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EE9806-926B-4E09-BC89-05345EEEC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C439E2-FC97-48D5-BBBF-F862143D8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6987A-C801-4865-880E-518D759C1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0028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472C67C-2B29-4F14-B93D-2FC17608C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C3539-0E81-4F98-B6DC-7180C21FEC3F}" type="datetimeFigureOut">
              <a:rPr lang="en-US" smtClean="0"/>
              <a:t>20-Sep-22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1B79E0-3EB3-45F3-BEA4-499161FD1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48E6D9-C804-4D99-9963-F2E1356B6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6987A-C801-4865-880E-518D759C1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938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1A2858-A089-44FA-96CE-00DCD8A717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9189" y="571500"/>
            <a:ext cx="4912736" cy="2000250"/>
          </a:xfrm>
        </p:spPr>
        <p:txBody>
          <a:bodyPr anchor="b"/>
          <a:lstStyle>
            <a:lvl1pPr>
              <a:defRPr sz="3998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A7E84-C507-4758-A145-FD54604D1F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5611" y="1234282"/>
            <a:ext cx="7711232" cy="6092031"/>
          </a:xfrm>
        </p:spPr>
        <p:txBody>
          <a:bodyPr/>
          <a:lstStyle>
            <a:lvl1pPr>
              <a:defRPr sz="3998"/>
            </a:lvl1pPr>
            <a:lvl2pPr>
              <a:defRPr sz="3498"/>
            </a:lvl2pPr>
            <a:lvl3pPr>
              <a:defRPr sz="2998"/>
            </a:lvl3pPr>
            <a:lvl4pPr>
              <a:defRPr sz="2499"/>
            </a:lvl4pPr>
            <a:lvl5pPr>
              <a:defRPr sz="2499"/>
            </a:lvl5pPr>
            <a:lvl6pPr>
              <a:defRPr sz="2499"/>
            </a:lvl6pPr>
            <a:lvl7pPr>
              <a:defRPr sz="2499"/>
            </a:lvl7pPr>
            <a:lvl8pPr>
              <a:defRPr sz="2499"/>
            </a:lvl8pPr>
            <a:lvl9pPr>
              <a:defRPr sz="24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02E10C-C590-41DD-A883-B7B04714B8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49189" y="2571750"/>
            <a:ext cx="4912736" cy="4764485"/>
          </a:xfrm>
        </p:spPr>
        <p:txBody>
          <a:bodyPr/>
          <a:lstStyle>
            <a:lvl1pPr marL="0" indent="0">
              <a:buNone/>
              <a:defRPr sz="1999"/>
            </a:lvl1pPr>
            <a:lvl2pPr marL="571189" indent="0">
              <a:buNone/>
              <a:defRPr sz="1749"/>
            </a:lvl2pPr>
            <a:lvl3pPr marL="1142378" indent="0">
              <a:buNone/>
              <a:defRPr sz="1499"/>
            </a:lvl3pPr>
            <a:lvl4pPr marL="1713567" indent="0">
              <a:buNone/>
              <a:defRPr sz="1249"/>
            </a:lvl4pPr>
            <a:lvl5pPr marL="2284756" indent="0">
              <a:buNone/>
              <a:defRPr sz="1249"/>
            </a:lvl5pPr>
            <a:lvl6pPr marL="2855946" indent="0">
              <a:buNone/>
              <a:defRPr sz="1249"/>
            </a:lvl6pPr>
            <a:lvl7pPr marL="3427135" indent="0">
              <a:buNone/>
              <a:defRPr sz="1249"/>
            </a:lvl7pPr>
            <a:lvl8pPr marL="3998324" indent="0">
              <a:buNone/>
              <a:defRPr sz="1249"/>
            </a:lvl8pPr>
            <a:lvl9pPr marL="4569513" indent="0">
              <a:buNone/>
              <a:defRPr sz="1249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6480BE-34D8-46D7-81D6-95E45E8EA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C3539-0E81-4F98-B6DC-7180C21FEC3F}" type="datetimeFigureOut">
              <a:rPr lang="en-US" smtClean="0"/>
              <a:t>20-Sep-22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50B2FD-FCA9-4E38-98FF-64EF828E6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1385D8-9EB8-4F02-998B-5ADD0128C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6987A-C801-4865-880E-518D759C1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1953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1B05D-9240-4FE8-A993-910F83D28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9189" y="571500"/>
            <a:ext cx="4912736" cy="2000250"/>
          </a:xfrm>
        </p:spPr>
        <p:txBody>
          <a:bodyPr anchor="b"/>
          <a:lstStyle>
            <a:lvl1pPr>
              <a:defRPr sz="3998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C7375A-D84C-451C-94FF-C7431680B9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475611" y="1234282"/>
            <a:ext cx="7711232" cy="6092031"/>
          </a:xfrm>
        </p:spPr>
        <p:txBody>
          <a:bodyPr/>
          <a:lstStyle>
            <a:lvl1pPr marL="0" indent="0">
              <a:buNone/>
              <a:defRPr sz="3998"/>
            </a:lvl1pPr>
            <a:lvl2pPr marL="571189" indent="0">
              <a:buNone/>
              <a:defRPr sz="3498"/>
            </a:lvl2pPr>
            <a:lvl3pPr marL="1142378" indent="0">
              <a:buNone/>
              <a:defRPr sz="2998"/>
            </a:lvl3pPr>
            <a:lvl4pPr marL="1713567" indent="0">
              <a:buNone/>
              <a:defRPr sz="2499"/>
            </a:lvl4pPr>
            <a:lvl5pPr marL="2284756" indent="0">
              <a:buNone/>
              <a:defRPr sz="2499"/>
            </a:lvl5pPr>
            <a:lvl6pPr marL="2855946" indent="0">
              <a:buNone/>
              <a:defRPr sz="2499"/>
            </a:lvl6pPr>
            <a:lvl7pPr marL="3427135" indent="0">
              <a:buNone/>
              <a:defRPr sz="2499"/>
            </a:lvl7pPr>
            <a:lvl8pPr marL="3998324" indent="0">
              <a:buNone/>
              <a:defRPr sz="2499"/>
            </a:lvl8pPr>
            <a:lvl9pPr marL="4569513" indent="0">
              <a:buNone/>
              <a:defRPr sz="2499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9AFE2E-108C-4BA4-AF5B-C2F0B3ED04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49189" y="2571750"/>
            <a:ext cx="4912736" cy="4764485"/>
          </a:xfrm>
        </p:spPr>
        <p:txBody>
          <a:bodyPr/>
          <a:lstStyle>
            <a:lvl1pPr marL="0" indent="0">
              <a:buNone/>
              <a:defRPr sz="1999"/>
            </a:lvl1pPr>
            <a:lvl2pPr marL="571189" indent="0">
              <a:buNone/>
              <a:defRPr sz="1749"/>
            </a:lvl2pPr>
            <a:lvl3pPr marL="1142378" indent="0">
              <a:buNone/>
              <a:defRPr sz="1499"/>
            </a:lvl3pPr>
            <a:lvl4pPr marL="1713567" indent="0">
              <a:buNone/>
              <a:defRPr sz="1249"/>
            </a:lvl4pPr>
            <a:lvl5pPr marL="2284756" indent="0">
              <a:buNone/>
              <a:defRPr sz="1249"/>
            </a:lvl5pPr>
            <a:lvl6pPr marL="2855946" indent="0">
              <a:buNone/>
              <a:defRPr sz="1249"/>
            </a:lvl6pPr>
            <a:lvl7pPr marL="3427135" indent="0">
              <a:buNone/>
              <a:defRPr sz="1249"/>
            </a:lvl7pPr>
            <a:lvl8pPr marL="3998324" indent="0">
              <a:buNone/>
              <a:defRPr sz="1249"/>
            </a:lvl8pPr>
            <a:lvl9pPr marL="4569513" indent="0">
              <a:buNone/>
              <a:defRPr sz="1249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B0BFA5-4FBD-4BA1-9857-EE61BBB5B5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C3539-0E81-4F98-B6DC-7180C21FEC3F}" type="datetimeFigureOut">
              <a:rPr lang="en-US" smtClean="0"/>
              <a:t>20-Sep-22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550E15-F981-4DB9-B80A-F8E1645D2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EFC0C9-BEE5-405E-BB65-9212D8645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6987A-C801-4865-880E-518D759C1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144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776510-8012-4FD4-8EE4-611BBFB1C1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205" y="456406"/>
            <a:ext cx="13137654" cy="16569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FEB36F-B69B-4DDD-9581-4FFFF0856C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7205" y="2282031"/>
            <a:ext cx="13137654" cy="54391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5C13B8-2C55-4B27-A783-8C9B8589C7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47204" y="7945439"/>
            <a:ext cx="3427214" cy="4564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9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3C3539-0E81-4F98-B6DC-7180C21FEC3F}" type="datetimeFigureOut">
              <a:rPr lang="en-US" smtClean="0"/>
              <a:t>20-Sep-22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903F5B-95A6-4160-AE29-D61031763A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045621" y="7945439"/>
            <a:ext cx="5140821" cy="4564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9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94BDD3-4605-450F-BE23-22EB23051F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57645" y="7945439"/>
            <a:ext cx="3427214" cy="4564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9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56987A-C801-4865-880E-518D759C1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68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1142378" rtl="0" eaLnBrk="1" latinLnBrk="0" hangingPunct="1">
        <a:lnSpc>
          <a:spcPct val="90000"/>
        </a:lnSpc>
        <a:spcBef>
          <a:spcPct val="0"/>
        </a:spcBef>
        <a:buNone/>
        <a:defRPr sz="549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5595" indent="-285595" algn="l" defTabSz="1142378" rtl="0" eaLnBrk="1" latinLnBrk="0" hangingPunct="1">
        <a:lnSpc>
          <a:spcPct val="90000"/>
        </a:lnSpc>
        <a:spcBef>
          <a:spcPts val="1249"/>
        </a:spcBef>
        <a:buFont typeface="Arial" panose="020B0604020202020204" pitchFamily="34" charset="0"/>
        <a:buChar char="•"/>
        <a:defRPr sz="3498" kern="1200">
          <a:solidFill>
            <a:schemeClr val="tx1"/>
          </a:solidFill>
          <a:latin typeface="+mn-lt"/>
          <a:ea typeface="+mn-ea"/>
          <a:cs typeface="+mn-cs"/>
        </a:defRPr>
      </a:lvl1pPr>
      <a:lvl2pPr marL="856784" indent="-285595" algn="l" defTabSz="1142378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998" kern="1200">
          <a:solidFill>
            <a:schemeClr val="tx1"/>
          </a:solidFill>
          <a:latin typeface="+mn-lt"/>
          <a:ea typeface="+mn-ea"/>
          <a:cs typeface="+mn-cs"/>
        </a:defRPr>
      </a:lvl2pPr>
      <a:lvl3pPr marL="1427973" indent="-285595" algn="l" defTabSz="1142378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499" kern="1200">
          <a:solidFill>
            <a:schemeClr val="tx1"/>
          </a:solidFill>
          <a:latin typeface="+mn-lt"/>
          <a:ea typeface="+mn-ea"/>
          <a:cs typeface="+mn-cs"/>
        </a:defRPr>
      </a:lvl3pPr>
      <a:lvl4pPr marL="1999162" indent="-285595" algn="l" defTabSz="1142378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49" kern="1200">
          <a:solidFill>
            <a:schemeClr val="tx1"/>
          </a:solidFill>
          <a:latin typeface="+mn-lt"/>
          <a:ea typeface="+mn-ea"/>
          <a:cs typeface="+mn-cs"/>
        </a:defRPr>
      </a:lvl4pPr>
      <a:lvl5pPr marL="2570351" indent="-285595" algn="l" defTabSz="1142378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49" kern="1200">
          <a:solidFill>
            <a:schemeClr val="tx1"/>
          </a:solidFill>
          <a:latin typeface="+mn-lt"/>
          <a:ea typeface="+mn-ea"/>
          <a:cs typeface="+mn-cs"/>
        </a:defRPr>
      </a:lvl5pPr>
      <a:lvl6pPr marL="3141540" indent="-285595" algn="l" defTabSz="1142378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49" kern="1200">
          <a:solidFill>
            <a:schemeClr val="tx1"/>
          </a:solidFill>
          <a:latin typeface="+mn-lt"/>
          <a:ea typeface="+mn-ea"/>
          <a:cs typeface="+mn-cs"/>
        </a:defRPr>
      </a:lvl6pPr>
      <a:lvl7pPr marL="3712729" indent="-285595" algn="l" defTabSz="1142378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49" kern="1200">
          <a:solidFill>
            <a:schemeClr val="tx1"/>
          </a:solidFill>
          <a:latin typeface="+mn-lt"/>
          <a:ea typeface="+mn-ea"/>
          <a:cs typeface="+mn-cs"/>
        </a:defRPr>
      </a:lvl7pPr>
      <a:lvl8pPr marL="4283918" indent="-285595" algn="l" defTabSz="1142378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49" kern="1200">
          <a:solidFill>
            <a:schemeClr val="tx1"/>
          </a:solidFill>
          <a:latin typeface="+mn-lt"/>
          <a:ea typeface="+mn-ea"/>
          <a:cs typeface="+mn-cs"/>
        </a:defRPr>
      </a:lvl8pPr>
      <a:lvl9pPr marL="4855107" indent="-285595" algn="l" defTabSz="1142378" rtl="0" eaLnBrk="1" latinLnBrk="0" hangingPunct="1">
        <a:lnSpc>
          <a:spcPct val="90000"/>
        </a:lnSpc>
        <a:spcBef>
          <a:spcPts val="625"/>
        </a:spcBef>
        <a:buFont typeface="Arial" panose="020B0604020202020204" pitchFamily="34" charset="0"/>
        <a:buChar char="•"/>
        <a:defRPr sz="224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42378" rtl="0" eaLnBrk="1" latinLnBrk="0" hangingPunct="1">
        <a:defRPr sz="2249" kern="1200">
          <a:solidFill>
            <a:schemeClr val="tx1"/>
          </a:solidFill>
          <a:latin typeface="+mn-lt"/>
          <a:ea typeface="+mn-ea"/>
          <a:cs typeface="+mn-cs"/>
        </a:defRPr>
      </a:lvl1pPr>
      <a:lvl2pPr marL="571189" algn="l" defTabSz="1142378" rtl="0" eaLnBrk="1" latinLnBrk="0" hangingPunct="1">
        <a:defRPr sz="2249" kern="1200">
          <a:solidFill>
            <a:schemeClr val="tx1"/>
          </a:solidFill>
          <a:latin typeface="+mn-lt"/>
          <a:ea typeface="+mn-ea"/>
          <a:cs typeface="+mn-cs"/>
        </a:defRPr>
      </a:lvl2pPr>
      <a:lvl3pPr marL="1142378" algn="l" defTabSz="1142378" rtl="0" eaLnBrk="1" latinLnBrk="0" hangingPunct="1">
        <a:defRPr sz="2249" kern="1200">
          <a:solidFill>
            <a:schemeClr val="tx1"/>
          </a:solidFill>
          <a:latin typeface="+mn-lt"/>
          <a:ea typeface="+mn-ea"/>
          <a:cs typeface="+mn-cs"/>
        </a:defRPr>
      </a:lvl3pPr>
      <a:lvl4pPr marL="1713567" algn="l" defTabSz="1142378" rtl="0" eaLnBrk="1" latinLnBrk="0" hangingPunct="1">
        <a:defRPr sz="2249" kern="1200">
          <a:solidFill>
            <a:schemeClr val="tx1"/>
          </a:solidFill>
          <a:latin typeface="+mn-lt"/>
          <a:ea typeface="+mn-ea"/>
          <a:cs typeface="+mn-cs"/>
        </a:defRPr>
      </a:lvl4pPr>
      <a:lvl5pPr marL="2284756" algn="l" defTabSz="1142378" rtl="0" eaLnBrk="1" latinLnBrk="0" hangingPunct="1">
        <a:defRPr sz="2249" kern="1200">
          <a:solidFill>
            <a:schemeClr val="tx1"/>
          </a:solidFill>
          <a:latin typeface="+mn-lt"/>
          <a:ea typeface="+mn-ea"/>
          <a:cs typeface="+mn-cs"/>
        </a:defRPr>
      </a:lvl5pPr>
      <a:lvl6pPr marL="2855946" algn="l" defTabSz="1142378" rtl="0" eaLnBrk="1" latinLnBrk="0" hangingPunct="1">
        <a:defRPr sz="2249" kern="1200">
          <a:solidFill>
            <a:schemeClr val="tx1"/>
          </a:solidFill>
          <a:latin typeface="+mn-lt"/>
          <a:ea typeface="+mn-ea"/>
          <a:cs typeface="+mn-cs"/>
        </a:defRPr>
      </a:lvl6pPr>
      <a:lvl7pPr marL="3427135" algn="l" defTabSz="1142378" rtl="0" eaLnBrk="1" latinLnBrk="0" hangingPunct="1">
        <a:defRPr sz="2249" kern="1200">
          <a:solidFill>
            <a:schemeClr val="tx1"/>
          </a:solidFill>
          <a:latin typeface="+mn-lt"/>
          <a:ea typeface="+mn-ea"/>
          <a:cs typeface="+mn-cs"/>
        </a:defRPr>
      </a:lvl7pPr>
      <a:lvl8pPr marL="3998324" algn="l" defTabSz="1142378" rtl="0" eaLnBrk="1" latinLnBrk="0" hangingPunct="1">
        <a:defRPr sz="2249" kern="1200">
          <a:solidFill>
            <a:schemeClr val="tx1"/>
          </a:solidFill>
          <a:latin typeface="+mn-lt"/>
          <a:ea typeface="+mn-ea"/>
          <a:cs typeface="+mn-cs"/>
        </a:defRPr>
      </a:lvl8pPr>
      <a:lvl9pPr marL="4569513" algn="l" defTabSz="1142378" rtl="0" eaLnBrk="1" latinLnBrk="0" hangingPunct="1">
        <a:defRPr sz="224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30D403B9-7127-4CA4-AAFF-30DEBE5F7E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7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233"/>
            <a:ext cx="15232063" cy="8568035"/>
          </a:xfrm>
          <a:prstGeom prst="rect">
            <a:avLst/>
          </a:prstGeom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B224EDD-165A-45E2-9023-2206278FED3D}"/>
              </a:ext>
            </a:extLst>
          </p:cNvPr>
          <p:cNvSpPr/>
          <p:nvPr/>
        </p:nvSpPr>
        <p:spPr>
          <a:xfrm>
            <a:off x="1047204" y="1021966"/>
            <a:ext cx="13137654" cy="6405897"/>
          </a:xfrm>
          <a:custGeom>
            <a:avLst/>
            <a:gdLst>
              <a:gd name="connsiteX0" fmla="*/ 3798913 w 10515600"/>
              <a:gd name="connsiteY0" fmla="*/ 2311633 h 5127388"/>
              <a:gd name="connsiteX1" fmla="*/ 7267233 w 10515600"/>
              <a:gd name="connsiteY1" fmla="*/ 2311633 h 5127388"/>
              <a:gd name="connsiteX2" fmla="*/ 7267233 w 10515600"/>
              <a:gd name="connsiteY2" fmla="*/ 5127388 h 5127388"/>
              <a:gd name="connsiteX3" fmla="*/ 3798913 w 10515600"/>
              <a:gd name="connsiteY3" fmla="*/ 5127388 h 5127388"/>
              <a:gd name="connsiteX4" fmla="*/ 0 w 10515600"/>
              <a:gd name="connsiteY4" fmla="*/ 2311633 h 5127388"/>
              <a:gd name="connsiteX5" fmla="*/ 3690913 w 10515600"/>
              <a:gd name="connsiteY5" fmla="*/ 2311633 h 5127388"/>
              <a:gd name="connsiteX6" fmla="*/ 3690913 w 10515600"/>
              <a:gd name="connsiteY6" fmla="*/ 5127388 h 5127388"/>
              <a:gd name="connsiteX7" fmla="*/ 0 w 10515600"/>
              <a:gd name="connsiteY7" fmla="*/ 5127388 h 5127388"/>
              <a:gd name="connsiteX8" fmla="*/ 7375233 w 10515600"/>
              <a:gd name="connsiteY8" fmla="*/ 0 h 5127388"/>
              <a:gd name="connsiteX9" fmla="*/ 10515600 w 10515600"/>
              <a:gd name="connsiteY9" fmla="*/ 0 h 5127388"/>
              <a:gd name="connsiteX10" fmla="*/ 10515600 w 10515600"/>
              <a:gd name="connsiteY10" fmla="*/ 5127388 h 5127388"/>
              <a:gd name="connsiteX11" fmla="*/ 7375233 w 10515600"/>
              <a:gd name="connsiteY11" fmla="*/ 5127388 h 5127388"/>
              <a:gd name="connsiteX12" fmla="*/ 7375233 w 10515600"/>
              <a:gd name="connsiteY12" fmla="*/ 2311633 h 5127388"/>
              <a:gd name="connsiteX13" fmla="*/ 7375234 w 10515600"/>
              <a:gd name="connsiteY13" fmla="*/ 2311633 h 5127388"/>
              <a:gd name="connsiteX14" fmla="*/ 7375234 w 10515600"/>
              <a:gd name="connsiteY14" fmla="*/ 2201524 h 5127388"/>
              <a:gd name="connsiteX15" fmla="*/ 7375233 w 10515600"/>
              <a:gd name="connsiteY15" fmla="*/ 2201524 h 5127388"/>
              <a:gd name="connsiteX16" fmla="*/ 0 w 10515600"/>
              <a:gd name="connsiteY16" fmla="*/ 0 h 5127388"/>
              <a:gd name="connsiteX17" fmla="*/ 7267233 w 10515600"/>
              <a:gd name="connsiteY17" fmla="*/ 0 h 5127388"/>
              <a:gd name="connsiteX18" fmla="*/ 7267233 w 10515600"/>
              <a:gd name="connsiteY18" fmla="*/ 2201524 h 5127388"/>
              <a:gd name="connsiteX19" fmla="*/ 0 w 10515600"/>
              <a:gd name="connsiteY19" fmla="*/ 2201524 h 5127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515600" h="5127388">
                <a:moveTo>
                  <a:pt x="3798913" y="2311633"/>
                </a:moveTo>
                <a:lnTo>
                  <a:pt x="7267233" y="2311633"/>
                </a:lnTo>
                <a:lnTo>
                  <a:pt x="7267233" y="5127388"/>
                </a:lnTo>
                <a:lnTo>
                  <a:pt x="3798913" y="5127388"/>
                </a:lnTo>
                <a:close/>
                <a:moveTo>
                  <a:pt x="0" y="2311633"/>
                </a:moveTo>
                <a:lnTo>
                  <a:pt x="3690913" y="2311633"/>
                </a:lnTo>
                <a:lnTo>
                  <a:pt x="3690913" y="5127388"/>
                </a:lnTo>
                <a:lnTo>
                  <a:pt x="0" y="5127388"/>
                </a:lnTo>
                <a:close/>
                <a:moveTo>
                  <a:pt x="7375233" y="0"/>
                </a:moveTo>
                <a:lnTo>
                  <a:pt x="10515600" y="0"/>
                </a:lnTo>
                <a:lnTo>
                  <a:pt x="10515600" y="5127388"/>
                </a:lnTo>
                <a:lnTo>
                  <a:pt x="7375233" y="5127388"/>
                </a:lnTo>
                <a:lnTo>
                  <a:pt x="7375233" y="2311633"/>
                </a:lnTo>
                <a:lnTo>
                  <a:pt x="7375234" y="2311633"/>
                </a:lnTo>
                <a:lnTo>
                  <a:pt x="7375234" y="2201524"/>
                </a:lnTo>
                <a:lnTo>
                  <a:pt x="7375233" y="2201524"/>
                </a:lnTo>
                <a:close/>
                <a:moveTo>
                  <a:pt x="0" y="0"/>
                </a:moveTo>
                <a:lnTo>
                  <a:pt x="7267233" y="0"/>
                </a:lnTo>
                <a:lnTo>
                  <a:pt x="7267233" y="2201524"/>
                </a:lnTo>
                <a:lnTo>
                  <a:pt x="0" y="2201524"/>
                </a:lnTo>
                <a:close/>
              </a:path>
            </a:pathLst>
          </a:custGeom>
          <a:gradFill>
            <a:gsLst>
              <a:gs pos="0">
                <a:scrgbClr r="0" g="0" b="0">
                  <a:alpha val="80000"/>
                </a:scrgbClr>
              </a:gs>
              <a:gs pos="100000">
                <a:srgbClr val="7030A0">
                  <a:alpha val="80000"/>
                </a:srgb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2699"/>
          </a:p>
        </p:txBody>
      </p:sp>
    </p:spTree>
    <p:extLst>
      <p:ext uri="{BB962C8B-B14F-4D97-AF65-F5344CB8AC3E}">
        <p14:creationId xmlns:p14="http://schemas.microsoft.com/office/powerpoint/2010/main" val="8074350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F009CC8-F8CB-4464-BF21-8D83E46F8D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233"/>
            <a:ext cx="15232063" cy="8568035"/>
          </a:xfrm>
          <a:prstGeom prst="rect">
            <a:avLst/>
          </a:prstGeom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8551427-B2CF-4B8F-838B-488F5CCA04BA}"/>
              </a:ext>
            </a:extLst>
          </p:cNvPr>
          <p:cNvSpPr/>
          <p:nvPr/>
        </p:nvSpPr>
        <p:spPr>
          <a:xfrm>
            <a:off x="1047204" y="1021966"/>
            <a:ext cx="13137654" cy="6405897"/>
          </a:xfrm>
          <a:custGeom>
            <a:avLst/>
            <a:gdLst>
              <a:gd name="connsiteX0" fmla="*/ 3798913 w 10515600"/>
              <a:gd name="connsiteY0" fmla="*/ 2311633 h 5127388"/>
              <a:gd name="connsiteX1" fmla="*/ 7267233 w 10515600"/>
              <a:gd name="connsiteY1" fmla="*/ 2311633 h 5127388"/>
              <a:gd name="connsiteX2" fmla="*/ 7267233 w 10515600"/>
              <a:gd name="connsiteY2" fmla="*/ 5127388 h 5127388"/>
              <a:gd name="connsiteX3" fmla="*/ 3798913 w 10515600"/>
              <a:gd name="connsiteY3" fmla="*/ 5127388 h 5127388"/>
              <a:gd name="connsiteX4" fmla="*/ 0 w 10515600"/>
              <a:gd name="connsiteY4" fmla="*/ 2311633 h 5127388"/>
              <a:gd name="connsiteX5" fmla="*/ 3690913 w 10515600"/>
              <a:gd name="connsiteY5" fmla="*/ 2311633 h 5127388"/>
              <a:gd name="connsiteX6" fmla="*/ 3690913 w 10515600"/>
              <a:gd name="connsiteY6" fmla="*/ 5127388 h 5127388"/>
              <a:gd name="connsiteX7" fmla="*/ 0 w 10515600"/>
              <a:gd name="connsiteY7" fmla="*/ 5127388 h 5127388"/>
              <a:gd name="connsiteX8" fmla="*/ 7375233 w 10515600"/>
              <a:gd name="connsiteY8" fmla="*/ 0 h 5127388"/>
              <a:gd name="connsiteX9" fmla="*/ 10515600 w 10515600"/>
              <a:gd name="connsiteY9" fmla="*/ 0 h 5127388"/>
              <a:gd name="connsiteX10" fmla="*/ 10515600 w 10515600"/>
              <a:gd name="connsiteY10" fmla="*/ 5127388 h 5127388"/>
              <a:gd name="connsiteX11" fmla="*/ 7375233 w 10515600"/>
              <a:gd name="connsiteY11" fmla="*/ 5127388 h 5127388"/>
              <a:gd name="connsiteX12" fmla="*/ 7375233 w 10515600"/>
              <a:gd name="connsiteY12" fmla="*/ 2311633 h 5127388"/>
              <a:gd name="connsiteX13" fmla="*/ 7375234 w 10515600"/>
              <a:gd name="connsiteY13" fmla="*/ 2311633 h 5127388"/>
              <a:gd name="connsiteX14" fmla="*/ 7375234 w 10515600"/>
              <a:gd name="connsiteY14" fmla="*/ 2201524 h 5127388"/>
              <a:gd name="connsiteX15" fmla="*/ 7375233 w 10515600"/>
              <a:gd name="connsiteY15" fmla="*/ 2201524 h 5127388"/>
              <a:gd name="connsiteX16" fmla="*/ 0 w 10515600"/>
              <a:gd name="connsiteY16" fmla="*/ 0 h 5127388"/>
              <a:gd name="connsiteX17" fmla="*/ 7267233 w 10515600"/>
              <a:gd name="connsiteY17" fmla="*/ 0 h 5127388"/>
              <a:gd name="connsiteX18" fmla="*/ 7267233 w 10515600"/>
              <a:gd name="connsiteY18" fmla="*/ 2201524 h 5127388"/>
              <a:gd name="connsiteX19" fmla="*/ 0 w 10515600"/>
              <a:gd name="connsiteY19" fmla="*/ 2201524 h 5127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515600" h="5127388">
                <a:moveTo>
                  <a:pt x="3798913" y="2311633"/>
                </a:moveTo>
                <a:lnTo>
                  <a:pt x="7267233" y="2311633"/>
                </a:lnTo>
                <a:lnTo>
                  <a:pt x="7267233" y="5127388"/>
                </a:lnTo>
                <a:lnTo>
                  <a:pt x="3798913" y="5127388"/>
                </a:lnTo>
                <a:close/>
                <a:moveTo>
                  <a:pt x="0" y="2311633"/>
                </a:moveTo>
                <a:lnTo>
                  <a:pt x="3690913" y="2311633"/>
                </a:lnTo>
                <a:lnTo>
                  <a:pt x="3690913" y="5127388"/>
                </a:lnTo>
                <a:lnTo>
                  <a:pt x="0" y="5127388"/>
                </a:lnTo>
                <a:close/>
                <a:moveTo>
                  <a:pt x="7375233" y="0"/>
                </a:moveTo>
                <a:lnTo>
                  <a:pt x="10515600" y="0"/>
                </a:lnTo>
                <a:lnTo>
                  <a:pt x="10515600" y="5127388"/>
                </a:lnTo>
                <a:lnTo>
                  <a:pt x="7375233" y="5127388"/>
                </a:lnTo>
                <a:lnTo>
                  <a:pt x="7375233" y="2311633"/>
                </a:lnTo>
                <a:lnTo>
                  <a:pt x="7375234" y="2311633"/>
                </a:lnTo>
                <a:lnTo>
                  <a:pt x="7375234" y="2201524"/>
                </a:lnTo>
                <a:lnTo>
                  <a:pt x="7375233" y="2201524"/>
                </a:lnTo>
                <a:close/>
                <a:moveTo>
                  <a:pt x="0" y="0"/>
                </a:moveTo>
                <a:lnTo>
                  <a:pt x="7267233" y="0"/>
                </a:lnTo>
                <a:lnTo>
                  <a:pt x="7267233" y="2201524"/>
                </a:lnTo>
                <a:lnTo>
                  <a:pt x="0" y="2201524"/>
                </a:lnTo>
                <a:close/>
              </a:path>
            </a:pathLst>
          </a:custGeom>
          <a:gradFill>
            <a:gsLst>
              <a:gs pos="0">
                <a:scrgbClr r="0" g="0" b="0">
                  <a:alpha val="80000"/>
                </a:scrgbClr>
              </a:gs>
              <a:gs pos="100000">
                <a:srgbClr val="7030A0">
                  <a:alpha val="80000"/>
                </a:srgb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2699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1EAF43-F9D7-49AA-97AE-2233A051638A}"/>
              </a:ext>
            </a:extLst>
          </p:cNvPr>
          <p:cNvSpPr/>
          <p:nvPr/>
        </p:nvSpPr>
        <p:spPr>
          <a:xfrm>
            <a:off x="12245788" y="627529"/>
            <a:ext cx="107577" cy="71179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7284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0A230EA-6444-4FD0-990F-40A2AB6E1C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7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5232063" cy="857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2410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366</TotalTime>
  <Words>0</Words>
  <Application>Microsoft Office PowerPoint</Application>
  <PresentationFormat>Custom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Naveen P</dc:creator>
  <cp:lastModifiedBy>Naveen P</cp:lastModifiedBy>
  <cp:revision>13</cp:revision>
  <dcterms:created xsi:type="dcterms:W3CDTF">2022-09-20T10:31:29Z</dcterms:created>
  <dcterms:modified xsi:type="dcterms:W3CDTF">2022-09-20T16:39:10Z</dcterms:modified>
</cp:coreProperties>
</file>

<file path=docProps/thumbnail.jpeg>
</file>